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6" r:id="rId2"/>
    <p:sldId id="317" r:id="rId3"/>
    <p:sldId id="318" r:id="rId4"/>
    <p:sldId id="319" r:id="rId5"/>
    <p:sldId id="320" r:id="rId6"/>
    <p:sldId id="321" r:id="rId7"/>
  </p:sldIdLst>
  <p:sldSz cx="9906000" cy="6858000" type="A4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79">
          <p15:clr>
            <a:srgbClr val="A4A3A4"/>
          </p15:clr>
        </p15:guide>
        <p15:guide id="2" orient="horz" pos="890">
          <p15:clr>
            <a:srgbClr val="A4A3A4"/>
          </p15:clr>
        </p15:guide>
        <p15:guide id="3" pos="580">
          <p15:clr>
            <a:srgbClr val="A4A3A4"/>
          </p15:clr>
        </p15:guide>
        <p15:guide id="4" pos="568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jl, gemiddeld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46" autoAdjust="0"/>
  </p:normalViewPr>
  <p:slideViewPr>
    <p:cSldViewPr snapToGrid="0" snapToObjects="1">
      <p:cViewPr varScale="1">
        <p:scale>
          <a:sx n="74" d="100"/>
          <a:sy n="74" d="100"/>
        </p:scale>
        <p:origin x="78" y="666"/>
      </p:cViewPr>
      <p:guideLst>
        <p:guide orient="horz" pos="3779"/>
        <p:guide orient="horz" pos="890"/>
        <p:guide pos="580"/>
        <p:guide pos="568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16FCB5-0D2C-4A8B-AE1B-6250554A1FF8}" type="datetimeFigureOut">
              <a:rPr lang="nl-BE" smtClean="0"/>
              <a:pPr/>
              <a:t>28/02/2017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nl-BE"/>
              <a:t>Lxxxxxxx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70CD1D-11B1-49FC-A3F3-09FDB9316D87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D7FF11-7F5F-493C-803B-F345FCF2D748}" type="datetimeFigureOut">
              <a:rPr lang="nl-BE" smtClean="0"/>
              <a:pPr/>
              <a:t>28/02/2017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nl-BE"/>
              <a:t>Lxxxxxxx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1FD5F-D6E3-4315-A0A2-B480E710A41A}" type="slidenum">
              <a:rPr lang="nl-BE" smtClean="0"/>
              <a:pPr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14518" y="728700"/>
            <a:ext cx="5382598" cy="648071"/>
          </a:xfrm>
          <a:prstGeom prst="rect">
            <a:avLst/>
          </a:prstGeom>
        </p:spPr>
        <p:txBody>
          <a:bodyPr/>
          <a:lstStyle>
            <a:lvl1pPr algn="l">
              <a:tabLst/>
              <a:defRPr sz="4500" baseline="0">
                <a:latin typeface="DINOT-Bold" pitchFamily="50" charset="0"/>
              </a:defRPr>
            </a:lvl1pPr>
          </a:lstStyle>
          <a:p>
            <a:r>
              <a:rPr lang="nl-NL" dirty="0"/>
              <a:t>Naam product</a:t>
            </a:r>
            <a:endParaRPr lang="nl-BE" dirty="0"/>
          </a:p>
        </p:txBody>
      </p:sp>
      <p:sp>
        <p:nvSpPr>
          <p:cNvPr id="9" name="Tekstvak 8"/>
          <p:cNvSpPr txBox="1"/>
          <p:nvPr userDrawn="1"/>
        </p:nvSpPr>
        <p:spPr>
          <a:xfrm>
            <a:off x="614518" y="343714"/>
            <a:ext cx="61423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00113"/>
            <a:r>
              <a:rPr lang="nl-BE" sz="3000" spc="0" dirty="0">
                <a:latin typeface="DINOT-Light" pitchFamily="50" charset="0"/>
                <a:cs typeface="DilleniaUPC" pitchFamily="18" charset="-34"/>
              </a:rPr>
              <a:t>Onderhouds</a:t>
            </a:r>
            <a:r>
              <a:rPr lang="nl-BE" sz="3000" spc="-150" dirty="0">
                <a:latin typeface="DINOT-Light" pitchFamily="50" charset="0"/>
                <a:cs typeface="DilleniaUPC" pitchFamily="18" charset="-34"/>
              </a:rPr>
              <a:t>instructie</a:t>
            </a:r>
          </a:p>
        </p:txBody>
      </p:sp>
      <p:sp>
        <p:nvSpPr>
          <p:cNvPr id="13" name="Tijdelijke aanduiding voor tekst 12"/>
          <p:cNvSpPr>
            <a:spLocks noGrp="1"/>
          </p:cNvSpPr>
          <p:nvPr>
            <p:ph type="body" sz="quarter" idx="13" hasCustomPrompt="1"/>
          </p:nvPr>
        </p:nvSpPr>
        <p:spPr>
          <a:xfrm>
            <a:off x="657009" y="1454702"/>
            <a:ext cx="1307659" cy="28211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500">
                <a:latin typeface="DINOT-Light" pitchFamily="50" charset="0"/>
              </a:defRPr>
            </a:lvl1pPr>
          </a:lstStyle>
          <a:p>
            <a:pPr lvl="0"/>
            <a:r>
              <a:rPr lang="nl-BE" dirty="0"/>
              <a:t>LXXXXXXXXX</a:t>
            </a:r>
          </a:p>
        </p:txBody>
      </p:sp>
      <p:sp>
        <p:nvSpPr>
          <p:cNvPr id="16" name="Tekstvak 15"/>
          <p:cNvSpPr txBox="1"/>
          <p:nvPr userDrawn="1"/>
        </p:nvSpPr>
        <p:spPr>
          <a:xfrm>
            <a:off x="1861578" y="1448780"/>
            <a:ext cx="111120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2FB74056-A16E-425D-9052-03F02F469BFB}" type="datetime1">
              <a:rPr lang="nl-BE" sz="1500" smtClean="0">
                <a:latin typeface="DINOT-Light" pitchFamily="50" charset="0"/>
              </a:rPr>
              <a:pPr/>
              <a:t>28/02/2017</a:t>
            </a:fld>
            <a:endParaRPr lang="nl-BE" sz="1500" dirty="0">
              <a:latin typeface="DINOT-Light" pitchFamily="50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derdelenlijst start"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7099300" y="6424931"/>
            <a:ext cx="2311400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latin typeface="+mj-lt"/>
              </a:defRPr>
            </a:lvl1pPr>
          </a:lstStyle>
          <a:p>
            <a:fld id="{D61068B1-FFF4-4585-A4A9-43D85AE67EC1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4" name="Titel 13"/>
          <p:cNvSpPr>
            <a:spLocks noGrp="1"/>
          </p:cNvSpPr>
          <p:nvPr>
            <p:ph type="title"/>
          </p:nvPr>
        </p:nvSpPr>
        <p:spPr>
          <a:xfrm>
            <a:off x="1035360" y="548680"/>
            <a:ext cx="5069768" cy="432048"/>
          </a:xfrm>
          <a:prstGeom prst="rect">
            <a:avLst/>
          </a:prstGeom>
        </p:spPr>
        <p:txBody>
          <a:bodyPr/>
          <a:lstStyle>
            <a:lvl1pPr algn="l">
              <a:defRPr sz="2000">
                <a:solidFill>
                  <a:schemeClr val="bg1"/>
                </a:solidFill>
                <a:latin typeface="DINOT-Bold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sp>
        <p:nvSpPr>
          <p:cNvPr id="16" name="Tijdelijke aanduiding voor tekst 15"/>
          <p:cNvSpPr>
            <a:spLocks noGrp="1"/>
          </p:cNvSpPr>
          <p:nvPr>
            <p:ph type="body" sz="quarter" idx="13" hasCustomPrompt="1"/>
          </p:nvPr>
        </p:nvSpPr>
        <p:spPr>
          <a:xfrm>
            <a:off x="344488" y="513147"/>
            <a:ext cx="540059" cy="503585"/>
          </a:xfrm>
          <a:prstGeom prst="rect">
            <a:avLst/>
          </a:prstGeom>
        </p:spPr>
        <p:txBody>
          <a:bodyPr/>
          <a:lstStyle>
            <a:lvl1pPr algn="ctr">
              <a:buNone/>
              <a:defRPr sz="2500">
                <a:latin typeface="DINOT-Black" pitchFamily="50" charset="0"/>
              </a:defRPr>
            </a:lvl1pPr>
          </a:lstStyle>
          <a:p>
            <a:pPr lvl="0"/>
            <a:r>
              <a:rPr lang="nl-BE" dirty="0"/>
              <a:t>1</a:t>
            </a:r>
          </a:p>
        </p:txBody>
      </p:sp>
      <p:cxnSp>
        <p:nvCxnSpPr>
          <p:cNvPr id="18" name="Rechte verbindingslijn 17"/>
          <p:cNvCxnSpPr/>
          <p:nvPr userDrawn="1"/>
        </p:nvCxnSpPr>
        <p:spPr>
          <a:xfrm>
            <a:off x="919224" y="1412776"/>
            <a:ext cx="379908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829878" y="1412776"/>
            <a:ext cx="3888432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aseline="0">
                <a:latin typeface="DINOT-Medium" pitchFamily="50" charset="0"/>
              </a:defRPr>
            </a:lvl1pPr>
          </a:lstStyle>
          <a:p>
            <a:pPr lvl="0"/>
            <a:r>
              <a:rPr lang="nl-BE" dirty="0"/>
              <a:t>Beschrijving Profiel</a:t>
            </a:r>
          </a:p>
        </p:txBody>
      </p:sp>
      <p:sp>
        <p:nvSpPr>
          <p:cNvPr id="24" name="Tijdelijke aanduiding vo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829878" y="1601678"/>
            <a:ext cx="2178906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000">
                <a:latin typeface="DINOT-Light" pitchFamily="50" charset="0"/>
              </a:defRPr>
            </a:lvl1pPr>
          </a:lstStyle>
          <a:p>
            <a:pPr lvl="0"/>
            <a:r>
              <a:rPr lang="nl-BE" dirty="0"/>
              <a:t>PXXXXXXX</a:t>
            </a:r>
          </a:p>
        </p:txBody>
      </p:sp>
      <p:cxnSp>
        <p:nvCxnSpPr>
          <p:cNvPr id="25" name="Rechte verbindingslijn 24"/>
          <p:cNvCxnSpPr/>
          <p:nvPr userDrawn="1"/>
        </p:nvCxnSpPr>
        <p:spPr>
          <a:xfrm>
            <a:off x="919224" y="2936945"/>
            <a:ext cx="379908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echte verbindingslijn 27"/>
          <p:cNvCxnSpPr/>
          <p:nvPr userDrawn="1"/>
        </p:nvCxnSpPr>
        <p:spPr>
          <a:xfrm>
            <a:off x="919224" y="4461114"/>
            <a:ext cx="379908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Rechte verbindingslijn 34"/>
          <p:cNvCxnSpPr/>
          <p:nvPr userDrawn="1"/>
        </p:nvCxnSpPr>
        <p:spPr>
          <a:xfrm>
            <a:off x="920552" y="5985284"/>
            <a:ext cx="379908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Rechte verbindingslijn 62"/>
          <p:cNvCxnSpPr/>
          <p:nvPr userDrawn="1"/>
        </p:nvCxnSpPr>
        <p:spPr>
          <a:xfrm>
            <a:off x="5221349" y="1412875"/>
            <a:ext cx="379908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Rechte verbindingslijn 65"/>
          <p:cNvCxnSpPr/>
          <p:nvPr userDrawn="1"/>
        </p:nvCxnSpPr>
        <p:spPr>
          <a:xfrm>
            <a:off x="5221349" y="2937044"/>
            <a:ext cx="379908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Rechte verbindingslijn 66"/>
          <p:cNvCxnSpPr/>
          <p:nvPr userDrawn="1"/>
        </p:nvCxnSpPr>
        <p:spPr>
          <a:xfrm>
            <a:off x="5221349" y="4461213"/>
            <a:ext cx="379908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Rechte verbindingslijn 67"/>
          <p:cNvCxnSpPr/>
          <p:nvPr userDrawn="1"/>
        </p:nvCxnSpPr>
        <p:spPr>
          <a:xfrm>
            <a:off x="5222366" y="5985383"/>
            <a:ext cx="379908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Tijdelijke aanduiding voor tekst 12"/>
          <p:cNvSpPr>
            <a:spLocks noGrp="1"/>
          </p:cNvSpPr>
          <p:nvPr>
            <p:ph type="body" sz="quarter" idx="17" hasCustomPrompt="1"/>
          </p:nvPr>
        </p:nvSpPr>
        <p:spPr>
          <a:xfrm>
            <a:off x="829878" y="3125847"/>
            <a:ext cx="2178906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000">
                <a:latin typeface="DINOT-Light" pitchFamily="50" charset="0"/>
              </a:defRPr>
            </a:lvl1pPr>
          </a:lstStyle>
          <a:p>
            <a:pPr lvl="0"/>
            <a:r>
              <a:rPr lang="nl-BE" dirty="0"/>
              <a:t>PXXXXXXX</a:t>
            </a:r>
          </a:p>
        </p:txBody>
      </p:sp>
      <p:sp>
        <p:nvSpPr>
          <p:cNvPr id="76" name="Tijdelijke aanduiding voor tekst 12"/>
          <p:cNvSpPr>
            <a:spLocks noGrp="1"/>
          </p:cNvSpPr>
          <p:nvPr>
            <p:ph type="body" sz="quarter" idx="19" hasCustomPrompt="1"/>
          </p:nvPr>
        </p:nvSpPr>
        <p:spPr>
          <a:xfrm>
            <a:off x="829878" y="4650016"/>
            <a:ext cx="2178906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000">
                <a:latin typeface="DINOT-Light" pitchFamily="50" charset="0"/>
              </a:defRPr>
            </a:lvl1pPr>
          </a:lstStyle>
          <a:p>
            <a:pPr lvl="0"/>
            <a:r>
              <a:rPr lang="nl-BE" dirty="0"/>
              <a:t>PXXXXXXX</a:t>
            </a:r>
          </a:p>
        </p:txBody>
      </p:sp>
      <p:sp>
        <p:nvSpPr>
          <p:cNvPr id="80" name="Tijdelijke aanduiding voor tekst 12"/>
          <p:cNvSpPr>
            <a:spLocks noGrp="1"/>
          </p:cNvSpPr>
          <p:nvPr>
            <p:ph type="body" sz="quarter" idx="21" hasCustomPrompt="1"/>
          </p:nvPr>
        </p:nvSpPr>
        <p:spPr>
          <a:xfrm>
            <a:off x="5133020" y="1601678"/>
            <a:ext cx="2178906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000">
                <a:latin typeface="DINOT-Light" pitchFamily="50" charset="0"/>
              </a:defRPr>
            </a:lvl1pPr>
          </a:lstStyle>
          <a:p>
            <a:pPr lvl="0"/>
            <a:r>
              <a:rPr lang="nl-BE" dirty="0"/>
              <a:t>PXXXXXXX</a:t>
            </a:r>
          </a:p>
        </p:txBody>
      </p:sp>
      <p:sp>
        <p:nvSpPr>
          <p:cNvPr id="82" name="Tijdelijke aanduiding voor tekst 12"/>
          <p:cNvSpPr>
            <a:spLocks noGrp="1"/>
          </p:cNvSpPr>
          <p:nvPr>
            <p:ph type="body" sz="quarter" idx="23" hasCustomPrompt="1"/>
          </p:nvPr>
        </p:nvSpPr>
        <p:spPr>
          <a:xfrm>
            <a:off x="5133020" y="3125847"/>
            <a:ext cx="2178906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000">
                <a:latin typeface="DINOT-Light" pitchFamily="50" charset="0"/>
              </a:defRPr>
            </a:lvl1pPr>
          </a:lstStyle>
          <a:p>
            <a:pPr lvl="0"/>
            <a:r>
              <a:rPr lang="nl-BE" dirty="0"/>
              <a:t>PXXXXXXX</a:t>
            </a:r>
          </a:p>
        </p:txBody>
      </p:sp>
      <p:sp>
        <p:nvSpPr>
          <p:cNvPr id="84" name="Tijdelijke aanduiding voor tekst 12"/>
          <p:cNvSpPr>
            <a:spLocks noGrp="1"/>
          </p:cNvSpPr>
          <p:nvPr>
            <p:ph type="body" sz="quarter" idx="25" hasCustomPrompt="1"/>
          </p:nvPr>
        </p:nvSpPr>
        <p:spPr>
          <a:xfrm>
            <a:off x="5133020" y="4650016"/>
            <a:ext cx="2178906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000">
                <a:latin typeface="DINOT-Light" pitchFamily="50" charset="0"/>
              </a:defRPr>
            </a:lvl1pPr>
          </a:lstStyle>
          <a:p>
            <a:pPr lvl="0"/>
            <a:r>
              <a:rPr lang="nl-BE" dirty="0"/>
              <a:t>PXXXXXXX</a:t>
            </a:r>
          </a:p>
        </p:txBody>
      </p:sp>
      <p:sp>
        <p:nvSpPr>
          <p:cNvPr id="31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3317228" y="6413904"/>
            <a:ext cx="736612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DINOT-Light" pitchFamily="50" charset="0"/>
              </a:defRPr>
            </a:lvl1pPr>
          </a:lstStyle>
          <a:p>
            <a:fld id="{C02C15A8-DDEA-4BD8-B7C7-EBFDDE7404C8}" type="datetime3">
              <a:rPr lang="nl-BE" smtClean="0"/>
              <a:pPr/>
              <a:t>28.02.17</a:t>
            </a:fld>
            <a:endParaRPr lang="nl-BE" dirty="0"/>
          </a:p>
        </p:txBody>
      </p:sp>
      <p:sp>
        <p:nvSpPr>
          <p:cNvPr id="32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16496" y="6416439"/>
            <a:ext cx="2900732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DINOT-Light" pitchFamily="50" charset="0"/>
              </a:defRPr>
            </a:lvl1pPr>
          </a:lstStyle>
          <a:p>
            <a:r>
              <a:rPr lang="nl-BE"/>
              <a:t>L0004136      OI DucoVent Design</a:t>
            </a:r>
            <a:endParaRPr lang="nl-BE" dirty="0"/>
          </a:p>
        </p:txBody>
      </p:sp>
      <p:sp>
        <p:nvSpPr>
          <p:cNvPr id="27" name="Tijdelijke aanduiding voor tekst 12"/>
          <p:cNvSpPr>
            <a:spLocks noGrp="1"/>
          </p:cNvSpPr>
          <p:nvPr>
            <p:ph type="body" sz="quarter" idx="26" hasCustomPrompt="1"/>
          </p:nvPr>
        </p:nvSpPr>
        <p:spPr>
          <a:xfrm>
            <a:off x="829878" y="2936945"/>
            <a:ext cx="3888432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aseline="0">
                <a:latin typeface="DINOT-Medium" pitchFamily="50" charset="0"/>
              </a:defRPr>
            </a:lvl1pPr>
          </a:lstStyle>
          <a:p>
            <a:pPr lvl="0"/>
            <a:r>
              <a:rPr lang="nl-BE" dirty="0"/>
              <a:t>Beschrijving Profiel</a:t>
            </a:r>
          </a:p>
        </p:txBody>
      </p:sp>
      <p:sp>
        <p:nvSpPr>
          <p:cNvPr id="29" name="Tijdelijke aanduiding voor tekst 12"/>
          <p:cNvSpPr>
            <a:spLocks noGrp="1"/>
          </p:cNvSpPr>
          <p:nvPr>
            <p:ph type="body" sz="quarter" idx="27" hasCustomPrompt="1"/>
          </p:nvPr>
        </p:nvSpPr>
        <p:spPr>
          <a:xfrm>
            <a:off x="829878" y="4461114"/>
            <a:ext cx="3888432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aseline="0">
                <a:latin typeface="DINOT-Medium" pitchFamily="50" charset="0"/>
              </a:defRPr>
            </a:lvl1pPr>
          </a:lstStyle>
          <a:p>
            <a:pPr lvl="0"/>
            <a:r>
              <a:rPr lang="nl-BE" dirty="0"/>
              <a:t>Beschrijving Profiel</a:t>
            </a:r>
          </a:p>
        </p:txBody>
      </p:sp>
      <p:sp>
        <p:nvSpPr>
          <p:cNvPr id="30" name="Tijdelijke aanduiding voor tekst 12"/>
          <p:cNvSpPr>
            <a:spLocks noGrp="1"/>
          </p:cNvSpPr>
          <p:nvPr>
            <p:ph type="body" sz="quarter" idx="28" hasCustomPrompt="1"/>
          </p:nvPr>
        </p:nvSpPr>
        <p:spPr>
          <a:xfrm>
            <a:off x="5132003" y="1412776"/>
            <a:ext cx="3888432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aseline="0">
                <a:latin typeface="DINOT-Medium" pitchFamily="50" charset="0"/>
              </a:defRPr>
            </a:lvl1pPr>
          </a:lstStyle>
          <a:p>
            <a:pPr lvl="0"/>
            <a:r>
              <a:rPr lang="nl-BE" dirty="0"/>
              <a:t>Beschrijving Profiel</a:t>
            </a:r>
          </a:p>
        </p:txBody>
      </p:sp>
      <p:sp>
        <p:nvSpPr>
          <p:cNvPr id="33" name="Tijdelijke aanduiding voor tekst 12"/>
          <p:cNvSpPr>
            <a:spLocks noGrp="1"/>
          </p:cNvSpPr>
          <p:nvPr>
            <p:ph type="body" sz="quarter" idx="29" hasCustomPrompt="1"/>
          </p:nvPr>
        </p:nvSpPr>
        <p:spPr>
          <a:xfrm>
            <a:off x="5132003" y="2936945"/>
            <a:ext cx="3888432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aseline="0">
                <a:latin typeface="DINOT-Medium" pitchFamily="50" charset="0"/>
              </a:defRPr>
            </a:lvl1pPr>
          </a:lstStyle>
          <a:p>
            <a:pPr lvl="0"/>
            <a:r>
              <a:rPr lang="nl-BE" dirty="0"/>
              <a:t>Beschrijving Profiel</a:t>
            </a:r>
          </a:p>
        </p:txBody>
      </p:sp>
      <p:sp>
        <p:nvSpPr>
          <p:cNvPr id="34" name="Tijdelijke aanduiding voor tekst 12"/>
          <p:cNvSpPr>
            <a:spLocks noGrp="1"/>
          </p:cNvSpPr>
          <p:nvPr>
            <p:ph type="body" sz="quarter" idx="30" hasCustomPrompt="1"/>
          </p:nvPr>
        </p:nvSpPr>
        <p:spPr>
          <a:xfrm>
            <a:off x="5132003" y="4461114"/>
            <a:ext cx="3888432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aseline="0">
                <a:latin typeface="DINOT-Medium" pitchFamily="50" charset="0"/>
              </a:defRPr>
            </a:lvl1pPr>
          </a:lstStyle>
          <a:p>
            <a:pPr lvl="0"/>
            <a:r>
              <a:rPr lang="nl-BE" dirty="0"/>
              <a:t>Beschrijving Profiel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derdelenlijst Follow"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7099300" y="6432551"/>
            <a:ext cx="2311400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latin typeface="+mj-lt"/>
              </a:defRPr>
            </a:lvl1pPr>
          </a:lstStyle>
          <a:p>
            <a:fld id="{D61068B1-FFF4-4585-A4A9-43D85AE67EC1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4" name="Titel 13"/>
          <p:cNvSpPr>
            <a:spLocks noGrp="1"/>
          </p:cNvSpPr>
          <p:nvPr>
            <p:ph type="title"/>
          </p:nvPr>
        </p:nvSpPr>
        <p:spPr>
          <a:xfrm>
            <a:off x="1035360" y="548680"/>
            <a:ext cx="5069768" cy="432048"/>
          </a:xfrm>
          <a:prstGeom prst="rect">
            <a:avLst/>
          </a:prstGeom>
        </p:spPr>
        <p:txBody>
          <a:bodyPr/>
          <a:lstStyle>
            <a:lvl1pPr algn="l">
              <a:defRPr sz="2000">
                <a:solidFill>
                  <a:schemeClr val="bg1"/>
                </a:solidFill>
                <a:latin typeface="DINOT-Bold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sp>
        <p:nvSpPr>
          <p:cNvPr id="16" name="Tijdelijke aanduiding voor tekst 15"/>
          <p:cNvSpPr>
            <a:spLocks noGrp="1"/>
          </p:cNvSpPr>
          <p:nvPr>
            <p:ph type="body" sz="quarter" idx="13" hasCustomPrompt="1"/>
          </p:nvPr>
        </p:nvSpPr>
        <p:spPr>
          <a:xfrm>
            <a:off x="344488" y="513147"/>
            <a:ext cx="540059" cy="503585"/>
          </a:xfrm>
          <a:prstGeom prst="rect">
            <a:avLst/>
          </a:prstGeom>
        </p:spPr>
        <p:txBody>
          <a:bodyPr/>
          <a:lstStyle>
            <a:lvl1pPr algn="ctr">
              <a:buNone/>
              <a:defRPr sz="2500">
                <a:latin typeface="DINOT-Black" pitchFamily="50" charset="0"/>
              </a:defRPr>
            </a:lvl1pPr>
          </a:lstStyle>
          <a:p>
            <a:pPr lvl="0"/>
            <a:r>
              <a:rPr lang="nl-BE" dirty="0"/>
              <a:t>1</a:t>
            </a:r>
          </a:p>
        </p:txBody>
      </p:sp>
      <p:cxnSp>
        <p:nvCxnSpPr>
          <p:cNvPr id="18" name="Rechte verbindingslijn 17"/>
          <p:cNvCxnSpPr/>
          <p:nvPr userDrawn="1"/>
        </p:nvCxnSpPr>
        <p:spPr>
          <a:xfrm>
            <a:off x="919224" y="1412776"/>
            <a:ext cx="379908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ijdelijke aanduiding voor tekst 12"/>
          <p:cNvSpPr>
            <a:spLocks noGrp="1"/>
          </p:cNvSpPr>
          <p:nvPr>
            <p:ph type="body" sz="quarter" idx="15" hasCustomPrompt="1"/>
          </p:nvPr>
        </p:nvSpPr>
        <p:spPr>
          <a:xfrm>
            <a:off x="829878" y="1601678"/>
            <a:ext cx="2178906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000">
                <a:latin typeface="DINOT-Light" pitchFamily="50" charset="0"/>
              </a:defRPr>
            </a:lvl1pPr>
          </a:lstStyle>
          <a:p>
            <a:pPr lvl="0"/>
            <a:r>
              <a:rPr lang="nl-BE" dirty="0"/>
              <a:t>PXXXXXXX</a:t>
            </a:r>
          </a:p>
        </p:txBody>
      </p:sp>
      <p:cxnSp>
        <p:nvCxnSpPr>
          <p:cNvPr id="25" name="Rechte verbindingslijn 24"/>
          <p:cNvCxnSpPr/>
          <p:nvPr userDrawn="1"/>
        </p:nvCxnSpPr>
        <p:spPr>
          <a:xfrm>
            <a:off x="919224" y="2936945"/>
            <a:ext cx="379908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Rechte verbindingslijn 27"/>
          <p:cNvCxnSpPr/>
          <p:nvPr userDrawn="1"/>
        </p:nvCxnSpPr>
        <p:spPr>
          <a:xfrm>
            <a:off x="919224" y="4461114"/>
            <a:ext cx="379908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Rechte verbindingslijn 34"/>
          <p:cNvCxnSpPr/>
          <p:nvPr userDrawn="1"/>
        </p:nvCxnSpPr>
        <p:spPr>
          <a:xfrm>
            <a:off x="920552" y="5985284"/>
            <a:ext cx="379908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Rechte verbindingslijn 62"/>
          <p:cNvCxnSpPr/>
          <p:nvPr userDrawn="1"/>
        </p:nvCxnSpPr>
        <p:spPr>
          <a:xfrm>
            <a:off x="5221349" y="1412875"/>
            <a:ext cx="379908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Rechte verbindingslijn 65"/>
          <p:cNvCxnSpPr/>
          <p:nvPr userDrawn="1"/>
        </p:nvCxnSpPr>
        <p:spPr>
          <a:xfrm>
            <a:off x="5221349" y="2937044"/>
            <a:ext cx="379908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Rechte verbindingslijn 66"/>
          <p:cNvCxnSpPr/>
          <p:nvPr userDrawn="1"/>
        </p:nvCxnSpPr>
        <p:spPr>
          <a:xfrm>
            <a:off x="5221349" y="4461213"/>
            <a:ext cx="379908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Rechte verbindingslijn 67"/>
          <p:cNvCxnSpPr/>
          <p:nvPr userDrawn="1"/>
        </p:nvCxnSpPr>
        <p:spPr>
          <a:xfrm>
            <a:off x="5222366" y="5985383"/>
            <a:ext cx="3799086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Tijdelijke aanduiding voor tekst 12"/>
          <p:cNvSpPr>
            <a:spLocks noGrp="1"/>
          </p:cNvSpPr>
          <p:nvPr>
            <p:ph type="body" sz="quarter" idx="17" hasCustomPrompt="1"/>
          </p:nvPr>
        </p:nvSpPr>
        <p:spPr>
          <a:xfrm>
            <a:off x="829878" y="3125847"/>
            <a:ext cx="2178906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000">
                <a:latin typeface="DINOT-Light" pitchFamily="50" charset="0"/>
              </a:defRPr>
            </a:lvl1pPr>
          </a:lstStyle>
          <a:p>
            <a:pPr lvl="0"/>
            <a:r>
              <a:rPr lang="nl-BE" dirty="0"/>
              <a:t>PXXXXXXX</a:t>
            </a:r>
          </a:p>
        </p:txBody>
      </p:sp>
      <p:sp>
        <p:nvSpPr>
          <p:cNvPr id="76" name="Tijdelijke aanduiding voor tekst 12"/>
          <p:cNvSpPr>
            <a:spLocks noGrp="1"/>
          </p:cNvSpPr>
          <p:nvPr>
            <p:ph type="body" sz="quarter" idx="19" hasCustomPrompt="1"/>
          </p:nvPr>
        </p:nvSpPr>
        <p:spPr>
          <a:xfrm>
            <a:off x="829878" y="4650016"/>
            <a:ext cx="2178906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000">
                <a:latin typeface="DINOT-Light" pitchFamily="50" charset="0"/>
              </a:defRPr>
            </a:lvl1pPr>
          </a:lstStyle>
          <a:p>
            <a:pPr lvl="0"/>
            <a:r>
              <a:rPr lang="nl-BE" dirty="0"/>
              <a:t>PXXXXXXX</a:t>
            </a:r>
          </a:p>
        </p:txBody>
      </p:sp>
      <p:sp>
        <p:nvSpPr>
          <p:cNvPr id="80" name="Tijdelijke aanduiding voor tekst 12"/>
          <p:cNvSpPr>
            <a:spLocks noGrp="1"/>
          </p:cNvSpPr>
          <p:nvPr>
            <p:ph type="body" sz="quarter" idx="21" hasCustomPrompt="1"/>
          </p:nvPr>
        </p:nvSpPr>
        <p:spPr>
          <a:xfrm>
            <a:off x="5133020" y="1601678"/>
            <a:ext cx="2178906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000">
                <a:latin typeface="DINOT-Light" pitchFamily="50" charset="0"/>
              </a:defRPr>
            </a:lvl1pPr>
          </a:lstStyle>
          <a:p>
            <a:pPr lvl="0"/>
            <a:r>
              <a:rPr lang="nl-BE" dirty="0"/>
              <a:t>PXXXXXXX</a:t>
            </a:r>
          </a:p>
        </p:txBody>
      </p:sp>
      <p:sp>
        <p:nvSpPr>
          <p:cNvPr id="82" name="Tijdelijke aanduiding voor tekst 12"/>
          <p:cNvSpPr>
            <a:spLocks noGrp="1"/>
          </p:cNvSpPr>
          <p:nvPr>
            <p:ph type="body" sz="quarter" idx="23" hasCustomPrompt="1"/>
          </p:nvPr>
        </p:nvSpPr>
        <p:spPr>
          <a:xfrm>
            <a:off x="5133020" y="3125847"/>
            <a:ext cx="2178906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000">
                <a:latin typeface="DINOT-Light" pitchFamily="50" charset="0"/>
              </a:defRPr>
            </a:lvl1pPr>
          </a:lstStyle>
          <a:p>
            <a:pPr lvl="0"/>
            <a:r>
              <a:rPr lang="nl-BE" dirty="0"/>
              <a:t>PXXXXXXX</a:t>
            </a:r>
          </a:p>
        </p:txBody>
      </p:sp>
      <p:sp>
        <p:nvSpPr>
          <p:cNvPr id="84" name="Tijdelijke aanduiding voor tekst 12"/>
          <p:cNvSpPr>
            <a:spLocks noGrp="1"/>
          </p:cNvSpPr>
          <p:nvPr>
            <p:ph type="body" sz="quarter" idx="25" hasCustomPrompt="1"/>
          </p:nvPr>
        </p:nvSpPr>
        <p:spPr>
          <a:xfrm>
            <a:off x="5133020" y="4650016"/>
            <a:ext cx="2178906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000">
                <a:latin typeface="DINOT-Light" pitchFamily="50" charset="0"/>
              </a:defRPr>
            </a:lvl1pPr>
          </a:lstStyle>
          <a:p>
            <a:pPr lvl="0"/>
            <a:r>
              <a:rPr lang="nl-BE" dirty="0"/>
              <a:t>PXXXXXXX</a:t>
            </a:r>
          </a:p>
        </p:txBody>
      </p:sp>
      <p:sp>
        <p:nvSpPr>
          <p:cNvPr id="32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3317228" y="6413904"/>
            <a:ext cx="736612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DINOT-Light" pitchFamily="50" charset="0"/>
              </a:defRPr>
            </a:lvl1pPr>
          </a:lstStyle>
          <a:p>
            <a:fld id="{2685E8EA-E08F-4ABE-A469-F4AA729ECC8C}" type="datetime3">
              <a:rPr lang="nl-BE" smtClean="0"/>
              <a:pPr/>
              <a:t>28.02.17</a:t>
            </a:fld>
            <a:endParaRPr lang="nl-BE" dirty="0"/>
          </a:p>
        </p:txBody>
      </p:sp>
      <p:sp>
        <p:nvSpPr>
          <p:cNvPr id="33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16496" y="6416439"/>
            <a:ext cx="2900732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DINOT-Light" pitchFamily="50" charset="0"/>
              </a:defRPr>
            </a:lvl1pPr>
          </a:lstStyle>
          <a:p>
            <a:r>
              <a:rPr lang="nl-BE"/>
              <a:t>L0004136      OI DucoVent Design</a:t>
            </a:r>
            <a:endParaRPr lang="nl-BE" dirty="0"/>
          </a:p>
        </p:txBody>
      </p:sp>
      <p:sp>
        <p:nvSpPr>
          <p:cNvPr id="27" name="Tijdelijke aanduiding voor tekst 12"/>
          <p:cNvSpPr>
            <a:spLocks noGrp="1"/>
          </p:cNvSpPr>
          <p:nvPr>
            <p:ph type="body" sz="quarter" idx="14" hasCustomPrompt="1"/>
          </p:nvPr>
        </p:nvSpPr>
        <p:spPr>
          <a:xfrm>
            <a:off x="829878" y="1412776"/>
            <a:ext cx="3888432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aseline="0">
                <a:latin typeface="DINOT-Medium" pitchFamily="50" charset="0"/>
              </a:defRPr>
            </a:lvl1pPr>
          </a:lstStyle>
          <a:p>
            <a:pPr lvl="0"/>
            <a:r>
              <a:rPr lang="nl-BE" dirty="0"/>
              <a:t>Beschrijving Profiel</a:t>
            </a:r>
          </a:p>
        </p:txBody>
      </p:sp>
      <p:sp>
        <p:nvSpPr>
          <p:cNvPr id="29" name="Tijdelijke aanduiding voor tekst 12"/>
          <p:cNvSpPr>
            <a:spLocks noGrp="1"/>
          </p:cNvSpPr>
          <p:nvPr>
            <p:ph type="body" sz="quarter" idx="26" hasCustomPrompt="1"/>
          </p:nvPr>
        </p:nvSpPr>
        <p:spPr>
          <a:xfrm>
            <a:off x="829878" y="2936945"/>
            <a:ext cx="3888432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aseline="0">
                <a:latin typeface="DINOT-Medium" pitchFamily="50" charset="0"/>
              </a:defRPr>
            </a:lvl1pPr>
          </a:lstStyle>
          <a:p>
            <a:pPr lvl="0"/>
            <a:r>
              <a:rPr lang="nl-BE" dirty="0"/>
              <a:t>Beschrijving Profiel</a:t>
            </a:r>
          </a:p>
        </p:txBody>
      </p:sp>
      <p:sp>
        <p:nvSpPr>
          <p:cNvPr id="30" name="Tijdelijke aanduiding voor tekst 12"/>
          <p:cNvSpPr>
            <a:spLocks noGrp="1"/>
          </p:cNvSpPr>
          <p:nvPr>
            <p:ph type="body" sz="quarter" idx="27" hasCustomPrompt="1"/>
          </p:nvPr>
        </p:nvSpPr>
        <p:spPr>
          <a:xfrm>
            <a:off x="829878" y="4461114"/>
            <a:ext cx="3888432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aseline="0">
                <a:latin typeface="DINOT-Medium" pitchFamily="50" charset="0"/>
              </a:defRPr>
            </a:lvl1pPr>
          </a:lstStyle>
          <a:p>
            <a:pPr lvl="0"/>
            <a:r>
              <a:rPr lang="nl-BE" dirty="0"/>
              <a:t>Beschrijving Profiel</a:t>
            </a:r>
          </a:p>
        </p:txBody>
      </p:sp>
      <p:sp>
        <p:nvSpPr>
          <p:cNvPr id="31" name="Tijdelijke aanduiding voor tekst 12"/>
          <p:cNvSpPr>
            <a:spLocks noGrp="1"/>
          </p:cNvSpPr>
          <p:nvPr>
            <p:ph type="body" sz="quarter" idx="28" hasCustomPrompt="1"/>
          </p:nvPr>
        </p:nvSpPr>
        <p:spPr>
          <a:xfrm>
            <a:off x="5132003" y="1412776"/>
            <a:ext cx="3888432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aseline="0">
                <a:latin typeface="DINOT-Medium" pitchFamily="50" charset="0"/>
              </a:defRPr>
            </a:lvl1pPr>
          </a:lstStyle>
          <a:p>
            <a:pPr lvl="0"/>
            <a:r>
              <a:rPr lang="nl-BE" dirty="0"/>
              <a:t>Beschrijving Profiel</a:t>
            </a:r>
          </a:p>
        </p:txBody>
      </p:sp>
      <p:sp>
        <p:nvSpPr>
          <p:cNvPr id="34" name="Tijdelijke aanduiding voor tekst 12"/>
          <p:cNvSpPr>
            <a:spLocks noGrp="1"/>
          </p:cNvSpPr>
          <p:nvPr>
            <p:ph type="body" sz="quarter" idx="29" hasCustomPrompt="1"/>
          </p:nvPr>
        </p:nvSpPr>
        <p:spPr>
          <a:xfrm>
            <a:off x="5132003" y="2936945"/>
            <a:ext cx="3888432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aseline="0">
                <a:latin typeface="DINOT-Medium" pitchFamily="50" charset="0"/>
              </a:defRPr>
            </a:lvl1pPr>
          </a:lstStyle>
          <a:p>
            <a:pPr lvl="0"/>
            <a:r>
              <a:rPr lang="nl-BE" dirty="0"/>
              <a:t>Beschrijving Profiel</a:t>
            </a:r>
          </a:p>
        </p:txBody>
      </p:sp>
      <p:sp>
        <p:nvSpPr>
          <p:cNvPr id="36" name="Tijdelijke aanduiding voor tekst 12"/>
          <p:cNvSpPr>
            <a:spLocks noGrp="1"/>
          </p:cNvSpPr>
          <p:nvPr>
            <p:ph type="body" sz="quarter" idx="30" hasCustomPrompt="1"/>
          </p:nvPr>
        </p:nvSpPr>
        <p:spPr>
          <a:xfrm>
            <a:off x="5132003" y="4461114"/>
            <a:ext cx="3888432" cy="279150"/>
          </a:xfrm>
          <a:prstGeom prst="rect">
            <a:avLst/>
          </a:prstGeom>
        </p:spPr>
        <p:txBody>
          <a:bodyPr>
            <a:noAutofit/>
          </a:bodyPr>
          <a:lstStyle>
            <a:lvl1pPr>
              <a:buNone/>
              <a:defRPr sz="1200" baseline="0">
                <a:latin typeface="DINOT-Medium" pitchFamily="50" charset="0"/>
              </a:defRPr>
            </a:lvl1pPr>
          </a:lstStyle>
          <a:p>
            <a:pPr lvl="0"/>
            <a:r>
              <a:rPr lang="nl-BE" dirty="0"/>
              <a:t>Beschrijving Profiel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ntage start"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title"/>
          </p:nvPr>
        </p:nvSpPr>
        <p:spPr>
          <a:xfrm>
            <a:off x="1035360" y="548680"/>
            <a:ext cx="5069768" cy="432048"/>
          </a:xfrm>
          <a:prstGeom prst="rect">
            <a:avLst/>
          </a:prstGeom>
        </p:spPr>
        <p:txBody>
          <a:bodyPr/>
          <a:lstStyle>
            <a:lvl1pPr algn="l">
              <a:defRPr sz="2000">
                <a:solidFill>
                  <a:schemeClr val="bg1"/>
                </a:solidFill>
                <a:latin typeface="DINOT-Bold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sp>
        <p:nvSpPr>
          <p:cNvPr id="16" name="Tijdelijke aanduiding voor tekst 15"/>
          <p:cNvSpPr>
            <a:spLocks noGrp="1"/>
          </p:cNvSpPr>
          <p:nvPr>
            <p:ph type="body" sz="quarter" idx="13" hasCustomPrompt="1"/>
          </p:nvPr>
        </p:nvSpPr>
        <p:spPr>
          <a:xfrm>
            <a:off x="344489" y="513147"/>
            <a:ext cx="576064" cy="503585"/>
          </a:xfrm>
          <a:prstGeom prst="rect">
            <a:avLst/>
          </a:prstGeom>
        </p:spPr>
        <p:txBody>
          <a:bodyPr/>
          <a:lstStyle>
            <a:lvl1pPr algn="ctr">
              <a:buNone/>
              <a:defRPr sz="2500">
                <a:latin typeface="DINOT-Black" pitchFamily="50" charset="0"/>
              </a:defRPr>
            </a:lvl1pPr>
          </a:lstStyle>
          <a:p>
            <a:pPr lvl="0"/>
            <a:r>
              <a:rPr lang="nl-BE" dirty="0"/>
              <a:t>1</a:t>
            </a:r>
          </a:p>
        </p:txBody>
      </p:sp>
      <p:sp>
        <p:nvSpPr>
          <p:cNvPr id="12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7099300" y="6432551"/>
            <a:ext cx="2311400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latin typeface="+mj-lt"/>
              </a:defRPr>
            </a:lvl1pPr>
          </a:lstStyle>
          <a:p>
            <a:fld id="{D61068B1-FFF4-4585-A4A9-43D85AE67EC1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7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3317228" y="6413904"/>
            <a:ext cx="736612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DINOT-Light" pitchFamily="50" charset="0"/>
              </a:defRPr>
            </a:lvl1pPr>
          </a:lstStyle>
          <a:p>
            <a:fld id="{29465F02-5B0A-4C94-A310-3873DA388A19}" type="datetime3">
              <a:rPr lang="nl-BE" smtClean="0"/>
              <a:pPr/>
              <a:t>28.02.17</a:t>
            </a:fld>
            <a:endParaRPr lang="nl-BE" dirty="0"/>
          </a:p>
        </p:txBody>
      </p:sp>
      <p:sp>
        <p:nvSpPr>
          <p:cNvPr id="18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16496" y="6416439"/>
            <a:ext cx="2900732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DINOT-Light" pitchFamily="50" charset="0"/>
              </a:defRPr>
            </a:lvl1pPr>
          </a:lstStyle>
          <a:p>
            <a:r>
              <a:rPr lang="nl-BE"/>
              <a:t>L0004136      OI DucoVent Design</a:t>
            </a:r>
            <a:endParaRPr lang="nl-B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ontage Follow"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13"/>
          <p:cNvSpPr>
            <a:spLocks noGrp="1"/>
          </p:cNvSpPr>
          <p:nvPr>
            <p:ph type="title"/>
          </p:nvPr>
        </p:nvSpPr>
        <p:spPr>
          <a:xfrm>
            <a:off x="1035360" y="548680"/>
            <a:ext cx="5069768" cy="432048"/>
          </a:xfrm>
          <a:prstGeom prst="rect">
            <a:avLst/>
          </a:prstGeom>
        </p:spPr>
        <p:txBody>
          <a:bodyPr/>
          <a:lstStyle>
            <a:lvl1pPr algn="l">
              <a:defRPr sz="2000">
                <a:solidFill>
                  <a:schemeClr val="bg1"/>
                </a:solidFill>
                <a:latin typeface="DINOT-Bold" pitchFamily="50" charset="0"/>
              </a:defRPr>
            </a:lvl1pPr>
          </a:lstStyle>
          <a:p>
            <a:r>
              <a:rPr lang="nl-NL"/>
              <a:t>Klik om de stijl te bewerken</a:t>
            </a:r>
            <a:endParaRPr lang="nl-BE" dirty="0"/>
          </a:p>
        </p:txBody>
      </p:sp>
      <p:sp>
        <p:nvSpPr>
          <p:cNvPr id="16" name="Tijdelijke aanduiding voor tekst 15"/>
          <p:cNvSpPr>
            <a:spLocks noGrp="1"/>
          </p:cNvSpPr>
          <p:nvPr>
            <p:ph type="body" sz="quarter" idx="13" hasCustomPrompt="1"/>
          </p:nvPr>
        </p:nvSpPr>
        <p:spPr>
          <a:xfrm>
            <a:off x="344489" y="513147"/>
            <a:ext cx="576064" cy="503585"/>
          </a:xfrm>
          <a:prstGeom prst="rect">
            <a:avLst/>
          </a:prstGeom>
        </p:spPr>
        <p:txBody>
          <a:bodyPr/>
          <a:lstStyle>
            <a:lvl1pPr algn="ctr">
              <a:buNone/>
              <a:defRPr sz="2500">
                <a:solidFill>
                  <a:schemeClr val="bg1">
                    <a:lumMod val="75000"/>
                  </a:schemeClr>
                </a:solidFill>
                <a:latin typeface="DINOT-Black" pitchFamily="50" charset="0"/>
              </a:defRPr>
            </a:lvl1pPr>
          </a:lstStyle>
          <a:p>
            <a:pPr lvl="0"/>
            <a:r>
              <a:rPr lang="nl-BE" dirty="0"/>
              <a:t>1</a:t>
            </a:r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>
          <a:xfrm>
            <a:off x="7099300" y="6432551"/>
            <a:ext cx="2311400" cy="365125"/>
          </a:xfrm>
          <a:prstGeom prst="rect">
            <a:avLst/>
          </a:prstGeom>
        </p:spPr>
        <p:txBody>
          <a:bodyPr/>
          <a:lstStyle>
            <a:lvl1pPr algn="r">
              <a:defRPr sz="1000">
                <a:latin typeface="+mj-lt"/>
              </a:defRPr>
            </a:lvl1pPr>
          </a:lstStyle>
          <a:p>
            <a:fld id="{D61068B1-FFF4-4585-A4A9-43D85AE67EC1}" type="slidenum">
              <a:rPr lang="nl-BE" smtClean="0"/>
              <a:pPr/>
              <a:t>‹nr.›</a:t>
            </a:fld>
            <a:endParaRPr lang="nl-BE" dirty="0"/>
          </a:p>
        </p:txBody>
      </p:sp>
      <p:sp>
        <p:nvSpPr>
          <p:cNvPr id="13" name="Tijdelijke aanduiding voor datum 3"/>
          <p:cNvSpPr>
            <a:spLocks noGrp="1"/>
          </p:cNvSpPr>
          <p:nvPr>
            <p:ph type="dt" sz="half" idx="10"/>
          </p:nvPr>
        </p:nvSpPr>
        <p:spPr>
          <a:xfrm>
            <a:off x="3317228" y="6413904"/>
            <a:ext cx="736612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DINOT-Light" pitchFamily="50" charset="0"/>
              </a:defRPr>
            </a:lvl1pPr>
          </a:lstStyle>
          <a:p>
            <a:fld id="{D8D4DA35-FC40-49FD-8110-27F474D38EEE}" type="datetime3">
              <a:rPr lang="nl-BE" smtClean="0"/>
              <a:pPr/>
              <a:t>28.02.17</a:t>
            </a:fld>
            <a:endParaRPr lang="nl-BE" dirty="0"/>
          </a:p>
        </p:txBody>
      </p:sp>
      <p:sp>
        <p:nvSpPr>
          <p:cNvPr id="1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416496" y="6416439"/>
            <a:ext cx="2900732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DINOT-Light" pitchFamily="50" charset="0"/>
              </a:defRPr>
            </a:lvl1pPr>
          </a:lstStyle>
          <a:p>
            <a:r>
              <a:rPr lang="nl-BE"/>
              <a:t>L0004136      OI DucoVent Design</a:t>
            </a:r>
            <a:endParaRPr lang="nl-B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IJL"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bg>
      <p:bgPr>
        <a:blipFill dpi="0" rotWithShape="1">
          <a:blip r:embed="rId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7" r:id="rId3"/>
    <p:sldLayoutId id="2147483654" r:id="rId4"/>
    <p:sldLayoutId id="2147483655" r:id="rId5"/>
    <p:sldLayoutId id="2147483653" r:id="rId6"/>
    <p:sldLayoutId id="2147483658" r:id="rId7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wmf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7.wmf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el 20"/>
          <p:cNvSpPr>
            <a:spLocks noGrp="1"/>
          </p:cNvSpPr>
          <p:nvPr>
            <p:ph type="ctrTitle"/>
          </p:nvPr>
        </p:nvSpPr>
        <p:spPr>
          <a:xfrm>
            <a:off x="614517" y="728700"/>
            <a:ext cx="7677835" cy="648071"/>
          </a:xfrm>
        </p:spPr>
        <p:txBody>
          <a:bodyPr/>
          <a:lstStyle/>
          <a:p>
            <a:r>
              <a:rPr lang="nl-BE" dirty="0" err="1"/>
              <a:t>DucoVent</a:t>
            </a:r>
            <a:r>
              <a:rPr lang="nl-BE" dirty="0"/>
              <a:t> Design</a:t>
            </a:r>
          </a:p>
        </p:txBody>
      </p:sp>
      <p:sp>
        <p:nvSpPr>
          <p:cNvPr id="22" name="Tijdelijke aanduiding voor tekst 2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BE" dirty="0"/>
              <a:t>L0004136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 l="2317" r="6412"/>
          <a:stretch>
            <a:fillRect/>
          </a:stretch>
        </p:blipFill>
        <p:spPr bwMode="auto">
          <a:xfrm>
            <a:off x="1075765" y="2636006"/>
            <a:ext cx="5270435" cy="3164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Reinigen </a:t>
            </a:r>
            <a:r>
              <a:rPr lang="nl-BE" dirty="0" err="1"/>
              <a:t>DucoVent</a:t>
            </a:r>
            <a:r>
              <a:rPr lang="nl-BE" dirty="0"/>
              <a:t> Design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BE" dirty="0"/>
              <a:t>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068B1-FFF4-4585-A4A9-43D85AE67EC1}" type="slidenum">
              <a:rPr lang="nl-BE" smtClean="0"/>
              <a:pPr/>
              <a:t>2</a:t>
            </a:fld>
            <a:endParaRPr lang="nl-BE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8E2D7-21C4-4A62-B87F-1CD38F4EF059}" type="datetime3">
              <a:rPr lang="nl-BE" smtClean="0"/>
              <a:pPr/>
              <a:t>28.02.17</a:t>
            </a:fld>
            <a:endParaRPr lang="nl-BE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/>
              <a:t>L0004136      OI DucoVent Design</a:t>
            </a:r>
            <a:endParaRPr lang="nl-BE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213" y="2893333"/>
            <a:ext cx="4966453" cy="2374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5" descr="\\duco-S2\RD_onderzoek\Procedures en templates\Office Templates\Duco Powerpoint\Illustraties &amp; Achtergronden\pijl fijn recht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3413045" y="3783687"/>
            <a:ext cx="686907" cy="280011"/>
          </a:xfrm>
          <a:prstGeom prst="rect">
            <a:avLst/>
          </a:prstGeom>
          <a:noFill/>
        </p:spPr>
      </p:pic>
      <p:pic>
        <p:nvPicPr>
          <p:cNvPr id="9" name="Picture 5" descr="\\duco-S2\RD_onderzoek\Procedures en templates\Office Templates\Duco Powerpoint\Illustraties &amp; Achtergronden\pijl fijn recht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5820995" y="3783687"/>
            <a:ext cx="686907" cy="280011"/>
          </a:xfrm>
          <a:prstGeom prst="rect">
            <a:avLst/>
          </a:prstGeom>
          <a:noFill/>
        </p:spPr>
      </p:pic>
      <p:sp>
        <p:nvSpPr>
          <p:cNvPr id="10" name="Tekstvak 9"/>
          <p:cNvSpPr txBox="1"/>
          <p:nvPr/>
        </p:nvSpPr>
        <p:spPr>
          <a:xfrm>
            <a:off x="920553" y="1412875"/>
            <a:ext cx="53534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200" dirty="0">
                <a:latin typeface="DINOT-Medium" pitchFamily="50" charset="0"/>
              </a:rPr>
              <a:t>Haal de </a:t>
            </a:r>
            <a:r>
              <a:rPr lang="nl-BE" sz="1200" dirty="0" err="1">
                <a:latin typeface="DINOT-Medium" pitchFamily="50" charset="0"/>
              </a:rPr>
              <a:t>afwerkingsplaat</a:t>
            </a:r>
            <a:r>
              <a:rPr lang="nl-BE" sz="1200" dirty="0">
                <a:latin typeface="DINOT-Medium" pitchFamily="50" charset="0"/>
              </a:rPr>
              <a:t> van het ventiel. Deze zit enkel vast met magneten.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Reinigen </a:t>
            </a:r>
            <a:r>
              <a:rPr lang="nl-BE" dirty="0" err="1"/>
              <a:t>DucoVent</a:t>
            </a:r>
            <a:r>
              <a:rPr lang="nl-BE" dirty="0"/>
              <a:t> Design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BE" dirty="0"/>
              <a:t>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068B1-FFF4-4585-A4A9-43D85AE67EC1}" type="slidenum">
              <a:rPr lang="nl-BE" smtClean="0"/>
              <a:pPr/>
              <a:t>3</a:t>
            </a:fld>
            <a:endParaRPr lang="nl-BE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FA6FB-D4C8-463F-8994-C4CA9B3A6325}" type="datetime3">
              <a:rPr lang="nl-BE" smtClean="0"/>
              <a:pPr/>
              <a:t>28.02.17</a:t>
            </a:fld>
            <a:endParaRPr lang="nl-BE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/>
              <a:t>L0004136      OI DucoVent Design</a:t>
            </a:r>
            <a:endParaRPr lang="nl-BE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4057" y="2468880"/>
            <a:ext cx="3527378" cy="247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2424640"/>
            <a:ext cx="3654543" cy="251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kstvak 8"/>
          <p:cNvSpPr txBox="1"/>
          <p:nvPr/>
        </p:nvSpPr>
        <p:spPr>
          <a:xfrm>
            <a:off x="920750" y="1412875"/>
            <a:ext cx="8101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200" dirty="0">
                <a:latin typeface="DINOT-Medium" pitchFamily="50" charset="0"/>
              </a:rPr>
              <a:t>Nu kan de </a:t>
            </a:r>
            <a:r>
              <a:rPr lang="nl-BE" sz="1200" dirty="0" err="1">
                <a:latin typeface="DINOT-Medium" pitchFamily="50" charset="0"/>
              </a:rPr>
              <a:t>afwerkingsplaat</a:t>
            </a:r>
            <a:r>
              <a:rPr lang="nl-BE" sz="1200" dirty="0">
                <a:latin typeface="DINOT-Medium" pitchFamily="50" charset="0"/>
              </a:rPr>
              <a:t> gereinigd worden door middel van een vochtige doek. Zorg ervoor dat de positie van de conus niet verandert, dit kan een invloed hebben op het debiet.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1106" y="1947382"/>
            <a:ext cx="3827928" cy="4095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Reinigen </a:t>
            </a:r>
            <a:r>
              <a:rPr lang="nl-BE" dirty="0" err="1"/>
              <a:t>DucoVent</a:t>
            </a:r>
            <a:r>
              <a:rPr lang="nl-BE" dirty="0"/>
              <a:t> Design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BE" dirty="0"/>
              <a:t>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068B1-FFF4-4585-A4A9-43D85AE67EC1}" type="slidenum">
              <a:rPr lang="nl-BE" smtClean="0"/>
              <a:pPr/>
              <a:t>4</a:t>
            </a:fld>
            <a:endParaRPr lang="nl-BE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32373-E441-4077-86BA-A2B44E9A7804}" type="datetime3">
              <a:rPr lang="nl-BE" smtClean="0"/>
              <a:pPr/>
              <a:t>28.02.17</a:t>
            </a:fld>
            <a:endParaRPr lang="nl-BE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/>
              <a:t>L0004136      OI DucoVent Design</a:t>
            </a:r>
            <a:endParaRPr lang="nl-BE" dirty="0"/>
          </a:p>
        </p:txBody>
      </p:sp>
      <p:sp>
        <p:nvSpPr>
          <p:cNvPr id="7" name="Tekstvak 6"/>
          <p:cNvSpPr txBox="1"/>
          <p:nvPr/>
        </p:nvSpPr>
        <p:spPr>
          <a:xfrm>
            <a:off x="920553" y="1412875"/>
            <a:ext cx="8101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200" dirty="0">
                <a:latin typeface="DINOT-Medium" pitchFamily="50" charset="0"/>
              </a:rPr>
              <a:t>Haal het pakket akoestische mousse uit het ventiel. De mousse kan gereinigd worden met een stofzuiger. Het kunststof onderdeel met een vochtige doek.</a:t>
            </a:r>
          </a:p>
        </p:txBody>
      </p:sp>
      <p:pic>
        <p:nvPicPr>
          <p:cNvPr id="12" name="Picture 5" descr="\\duco-S2\RD_onderzoek\Procedures en templates\Office Templates\Duco Powerpoint\Illustraties &amp; Achtergronden\pijl fijn recht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4542259" y="3801171"/>
            <a:ext cx="704939" cy="2800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Reinigen </a:t>
            </a:r>
            <a:r>
              <a:rPr lang="nl-BE" dirty="0" err="1"/>
              <a:t>DucoVent</a:t>
            </a:r>
            <a:r>
              <a:rPr lang="nl-BE" dirty="0"/>
              <a:t> Design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BE" dirty="0"/>
              <a:t>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068B1-FFF4-4585-A4A9-43D85AE67EC1}" type="slidenum">
              <a:rPr lang="nl-BE" smtClean="0"/>
              <a:pPr/>
              <a:t>5</a:t>
            </a:fld>
            <a:endParaRPr lang="nl-BE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C1D16-3C25-47E6-B42F-EA6206ECF694}" type="datetime3">
              <a:rPr lang="nl-BE" smtClean="0"/>
              <a:pPr/>
              <a:t>28.02.17</a:t>
            </a:fld>
            <a:endParaRPr lang="nl-BE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/>
              <a:t>L0004136      OI DucoVent Design</a:t>
            </a:r>
            <a:endParaRPr lang="nl-BE" dirty="0"/>
          </a:p>
        </p:txBody>
      </p:sp>
      <p:sp>
        <p:nvSpPr>
          <p:cNvPr id="7" name="Tekstvak 6"/>
          <p:cNvSpPr txBox="1"/>
          <p:nvPr/>
        </p:nvSpPr>
        <p:spPr>
          <a:xfrm>
            <a:off x="920553" y="1412875"/>
            <a:ext cx="7667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200" dirty="0">
                <a:latin typeface="DINOT-Medium" pitchFamily="50" charset="0"/>
              </a:rPr>
              <a:t>Plaats het pakket akoestische mousse terug in het ventiel. </a:t>
            </a:r>
          </a:p>
          <a:p>
            <a:r>
              <a:rPr lang="nl-BE" sz="1200" dirty="0">
                <a:latin typeface="DINOT-Medium" pitchFamily="50" charset="0"/>
              </a:rPr>
              <a:t>Zorg dat de mousse helemaal tot boven in het plafonddeel zit!</a:t>
            </a:r>
          </a:p>
        </p:txBody>
      </p:sp>
      <p:pic>
        <p:nvPicPr>
          <p:cNvPr id="9" name="Picture 5" descr="\\duco-S2\RD_onderzoek\Procedures en templates\Office Templates\Duco Powerpoint\Illustraties &amp; Achtergronden\pijl fijn recht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4389859" y="3648771"/>
            <a:ext cx="704939" cy="280011"/>
          </a:xfrm>
          <a:prstGeom prst="rect">
            <a:avLst/>
          </a:prstGeom>
          <a:noFill/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5336" y="1947382"/>
            <a:ext cx="3827928" cy="4095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5" descr="\\duco-S2\RD_onderzoek\Procedures en templates\Office Templates\Duco Powerpoint\Illustraties &amp; Achtergronden\pijl fijn recht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 flipH="1">
            <a:off x="2965851" y="3743145"/>
            <a:ext cx="666213" cy="280011"/>
          </a:xfrm>
          <a:prstGeom prst="rect">
            <a:avLst/>
          </a:prstGeom>
          <a:noFill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05127" y="2137181"/>
            <a:ext cx="2916635" cy="1959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05127" y="4077083"/>
            <a:ext cx="2916635" cy="195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" name="Picture 2" descr="C:\Temp\MI\fout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25858" y="4661945"/>
            <a:ext cx="542925" cy="542925"/>
          </a:xfrm>
          <a:prstGeom prst="rect">
            <a:avLst/>
          </a:prstGeom>
          <a:noFill/>
        </p:spPr>
      </p:pic>
      <p:pic>
        <p:nvPicPr>
          <p:cNvPr id="15" name="Picture 3" descr="C:\Temp\MI\goed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25858" y="2654962"/>
            <a:ext cx="542925" cy="542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Reinigen </a:t>
            </a:r>
            <a:r>
              <a:rPr lang="nl-BE" dirty="0" err="1"/>
              <a:t>DucoVent</a:t>
            </a:r>
            <a:r>
              <a:rPr lang="nl-BE" dirty="0"/>
              <a:t> Design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nl-BE" dirty="0"/>
              <a:t>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068B1-FFF4-4585-A4A9-43D85AE67EC1}" type="slidenum">
              <a:rPr lang="nl-BE" smtClean="0"/>
              <a:pPr/>
              <a:t>6</a:t>
            </a:fld>
            <a:endParaRPr lang="nl-BE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82F5-B654-4E82-ACE3-5A89178BBC6C}" type="datetime3">
              <a:rPr lang="nl-BE" smtClean="0"/>
              <a:pPr/>
              <a:t>28.02.17</a:t>
            </a:fld>
            <a:endParaRPr lang="nl-BE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BE"/>
              <a:t>L0004136      OI DucoVent Design</a:t>
            </a:r>
            <a:endParaRPr lang="nl-BE" dirty="0"/>
          </a:p>
        </p:txBody>
      </p:sp>
      <p:sp>
        <p:nvSpPr>
          <p:cNvPr id="8" name="Tekstvak 7"/>
          <p:cNvSpPr txBox="1"/>
          <p:nvPr/>
        </p:nvSpPr>
        <p:spPr>
          <a:xfrm>
            <a:off x="920553" y="1412875"/>
            <a:ext cx="4932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1200" dirty="0">
                <a:latin typeface="DINOT-Medium" pitchFamily="50" charset="0"/>
              </a:rPr>
              <a:t>Plaats de </a:t>
            </a:r>
            <a:r>
              <a:rPr lang="nl-BE" sz="1200" dirty="0" err="1">
                <a:latin typeface="DINOT-Medium" pitchFamily="50" charset="0"/>
              </a:rPr>
              <a:t>afwerkingsplaat</a:t>
            </a:r>
            <a:r>
              <a:rPr lang="nl-BE" sz="1200" dirty="0">
                <a:latin typeface="DINOT-Medium" pitchFamily="50" charset="0"/>
              </a:rPr>
              <a:t> terug op het ventiel. </a:t>
            </a:r>
          </a:p>
          <a:p>
            <a:r>
              <a:rPr lang="nl-BE" sz="1200" dirty="0">
                <a:latin typeface="DINOT-Medium" pitchFamily="50" charset="0"/>
              </a:rPr>
              <a:t>Deze wordt aangetrokken door de magneten en positioneert zichzelf.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213" y="2032693"/>
            <a:ext cx="4966453" cy="2374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5" descr="\\duco-S2\RD_onderzoek\Procedures en templates\Office Templates\Duco Powerpoint\Illustraties &amp; Achtergronden\pijl fijn recht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 flipH="1">
            <a:off x="3413005" y="2923089"/>
            <a:ext cx="686989" cy="280011"/>
          </a:xfrm>
          <a:prstGeom prst="rect">
            <a:avLst/>
          </a:prstGeom>
          <a:noFill/>
        </p:spPr>
      </p:pic>
      <p:pic>
        <p:nvPicPr>
          <p:cNvPr id="11" name="Picture 5" descr="\\duco-S2\RD_onderzoek\Procedures en templates\Office Templates\Duco Powerpoint\Illustraties &amp; Achtergronden\pijl fijn recht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 flipH="1">
            <a:off x="5818689" y="2923089"/>
            <a:ext cx="686989" cy="280011"/>
          </a:xfrm>
          <a:prstGeom prst="rect">
            <a:avLst/>
          </a:prstGeom>
          <a:noFill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66242" y="4640742"/>
            <a:ext cx="4983424" cy="1358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4" descr="C:\Temp\MI\klik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15364" y="5277106"/>
            <a:ext cx="527050" cy="403225"/>
          </a:xfrm>
          <a:prstGeom prst="rect">
            <a:avLst/>
          </a:prstGeom>
          <a:noFill/>
        </p:spPr>
      </p:pic>
      <p:pic>
        <p:nvPicPr>
          <p:cNvPr id="14" name="Picture 4" descr="C:\Temp\MI\klik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87034" y="5026281"/>
            <a:ext cx="527050" cy="403225"/>
          </a:xfrm>
          <a:prstGeom prst="rect">
            <a:avLst/>
          </a:prstGeom>
          <a:noFill/>
        </p:spPr>
      </p:pic>
      <p:pic>
        <p:nvPicPr>
          <p:cNvPr id="15" name="Picture 4" descr="C:\Temp\MI\klik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64035" y="5277106"/>
            <a:ext cx="527050" cy="403225"/>
          </a:xfrm>
          <a:prstGeom prst="rect">
            <a:avLst/>
          </a:prstGeom>
          <a:noFill/>
        </p:spPr>
      </p:pic>
      <p:pic>
        <p:nvPicPr>
          <p:cNvPr id="16" name="Picture 4" descr="C:\Temp\MI\klik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95999" y="5581906"/>
            <a:ext cx="527050" cy="403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ntage instructie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uco">
      <a:majorFont>
        <a:latin typeface="DINOT-Bold"/>
        <a:ea typeface=""/>
        <a:cs typeface=""/>
      </a:majorFont>
      <a:minorFont>
        <a:latin typeface="DINOT-Light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latin typeface="DINOT-Medium" pitchFamily="50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Montage instructie</Template>
  <TotalTime>5662</TotalTime>
  <Words>166</Words>
  <Application>Microsoft Office PowerPoint</Application>
  <PresentationFormat>A4 (210 x 297 mm)</PresentationFormat>
  <Paragraphs>34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4" baseType="lpstr">
      <vt:lpstr>Arial</vt:lpstr>
      <vt:lpstr>Calibri</vt:lpstr>
      <vt:lpstr>DilleniaUPC</vt:lpstr>
      <vt:lpstr>DINOT-Black</vt:lpstr>
      <vt:lpstr>DINOT-Bold</vt:lpstr>
      <vt:lpstr>DINOT-Light</vt:lpstr>
      <vt:lpstr>DINOT-Medium</vt:lpstr>
      <vt:lpstr>Montage instructie</vt:lpstr>
      <vt:lpstr>DucoVent Design</vt:lpstr>
      <vt:lpstr>Reinigen DucoVent Design</vt:lpstr>
      <vt:lpstr>Reinigen DucoVent Design</vt:lpstr>
      <vt:lpstr>Reinigen DucoVent Design</vt:lpstr>
      <vt:lpstr>Reinigen DucoVent Design</vt:lpstr>
      <vt:lpstr>Reinigen DucoVent Design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DucoBox Classic/Focus</dc:title>
  <dc:creator>mdn</dc:creator>
  <cp:lastModifiedBy>Denny Logghe</cp:lastModifiedBy>
  <cp:revision>261</cp:revision>
  <dcterms:created xsi:type="dcterms:W3CDTF">2015-11-03T15:09:24Z</dcterms:created>
  <dcterms:modified xsi:type="dcterms:W3CDTF">2017-02-28T09:58:45Z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xt Create Timestamp">
    <vt:lpwstr>24/01/2013 14:37:26</vt:lpwstr>
  </property>
  <property fmtid="{D5CDD505-2E9C-101B-9397-08002B2CF9AE}" pid="3" name="versionInfo">
    <vt:lpwstr>C.1</vt:lpwstr>
  </property>
  <property fmtid="{D5CDD505-2E9C-101B-9397-08002B2CF9AE}" pid="4" name="Context Last Modified Timestamp">
    <vt:lpwstr>26/04/2016 15:55:05</vt:lpwstr>
  </property>
  <property fmtid="{D5CDD505-2E9C-101B-9397-08002B2CF9AE}" pid="5" name="Type">
    <vt:lpwstr>Engineering Document</vt:lpwstr>
  </property>
  <property fmtid="{D5CDD505-2E9C-101B-9397-08002B2CF9AE}" pid="6" name="lifeCycleState">
    <vt:lpwstr>In Work</vt:lpwstr>
  </property>
  <property fmtid="{D5CDD505-2E9C-101B-9397-08002B2CF9AE}" pid="7" name="Document number">
    <vt:lpwstr>L0004136</vt:lpwstr>
  </property>
  <property fmtid="{D5CDD505-2E9C-101B-9397-08002B2CF9AE}" pid="8" name="wtname">
    <vt:lpwstr>OI DucoVent Design</vt:lpwstr>
  </property>
  <property fmtid="{D5CDD505-2E9C-101B-9397-08002B2CF9AE}" pid="9" name="Document Type">
    <vt:lpwstr>Document</vt:lpwstr>
  </property>
  <property fmtid="{D5CDD505-2E9C-101B-9397-08002B2CF9AE}" pid="10" name="organization">
    <vt:lpwstr>Vero-Duco</vt:lpwstr>
  </property>
  <property fmtid="{D5CDD505-2E9C-101B-9397-08002B2CF9AE}" pid="11" name="Context Creator">
    <vt:lpwstr>Organization, Administrator</vt:lpwstr>
  </property>
  <property fmtid="{D5CDD505-2E9C-101B-9397-08002B2CF9AE}" pid="12" name="Context Number">
    <vt:lpwstr/>
  </property>
  <property fmtid="{D5CDD505-2E9C-101B-9397-08002B2CF9AE}" pid="13" name="RevisionInfo">
    <vt:lpwstr>C</vt:lpwstr>
  </property>
  <property fmtid="{D5CDD505-2E9C-101B-9397-08002B2CF9AE}" pid="14" name="Context Template">
    <vt:lpwstr>Vero-Duco</vt:lpwstr>
  </property>
  <property fmtid="{D5CDD505-2E9C-101B-9397-08002B2CF9AE}" pid="15" name="context">
    <vt:lpwstr>Duco Products</vt:lpwstr>
  </property>
  <property fmtid="{D5CDD505-2E9C-101B-9397-08002B2CF9AE}" pid="16" name="URL">
    <vt:lpwstr>http://plm.duco.int/Windchill/servlet/WindchillGW/wt.fv.master.StandardMasterService/doDirectDownload/OI%20DucoVent%20Design.pptx?folderId=3294049&amp;userid=5350223&amp;adId=5806001&amp;fileName=000000000ab129&amp;refsize=665157&amp;mime=application/vnd.openxmlformats-offic</vt:lpwstr>
  </property>
  <property fmtid="{D5CDD505-2E9C-101B-9397-08002B2CF9AE}" pid="17" name="obid">
    <vt:lpwstr>VR:wt.doc.WTDocument:5805287:789423846-1352387683284-1651958235-58-129-16-172@plm.duco.int</vt:lpwstr>
  </property>
</Properties>
</file>